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</p:sldMasterIdLst>
  <p:sldIdLst>
    <p:sldId id="269" r:id="rId3"/>
    <p:sldId id="268" r:id="rId4"/>
    <p:sldId id="281" r:id="rId5"/>
    <p:sldId id="266" r:id="rId6"/>
    <p:sldId id="261" r:id="rId7"/>
    <p:sldId id="260" r:id="rId8"/>
    <p:sldId id="25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32569-7B8A-49A0-97AA-75B6EA2649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1DF7-4C6B-4AA2-8B2D-79DD63A017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986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32569-7B8A-49A0-97AA-75B6EA2649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1DF7-4C6B-4AA2-8B2D-79DD63A017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815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32569-7B8A-49A0-97AA-75B6EA2649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1DF7-4C6B-4AA2-8B2D-79DD63A017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882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3A4EC-6D7E-4CB3-8506-3B97DC9F7761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7" name="Picture 7" descr="Рисунок5"/>
          <p:cNvPicPr>
            <a:picLocks noChangeAspect="1" noChangeArrowheads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85800"/>
            <a:ext cx="8839200" cy="5638800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9"/>
          <p:cNvGrpSpPr>
            <a:grpSpLocks/>
          </p:cNvGrpSpPr>
          <p:nvPr userDrawn="1"/>
        </p:nvGrpSpPr>
        <p:grpSpPr bwMode="auto">
          <a:xfrm>
            <a:off x="914400" y="1219200"/>
            <a:ext cx="7315200" cy="4572000"/>
            <a:chOff x="96" y="509"/>
            <a:chExt cx="5328" cy="3567"/>
          </a:xfrm>
        </p:grpSpPr>
        <p:grpSp>
          <p:nvGrpSpPr>
            <p:cNvPr id="9" name="Group 10"/>
            <p:cNvGrpSpPr>
              <a:grpSpLocks/>
            </p:cNvGrpSpPr>
            <p:nvPr/>
          </p:nvGrpSpPr>
          <p:grpSpPr bwMode="auto">
            <a:xfrm>
              <a:off x="252" y="509"/>
              <a:ext cx="630" cy="3548"/>
              <a:chOff x="252" y="509"/>
              <a:chExt cx="630" cy="3548"/>
            </a:xfrm>
          </p:grpSpPr>
          <p:sp>
            <p:nvSpPr>
              <p:cNvPr id="56" name="Line 11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57" name="Line 12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Line 13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59" name="Line 14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" name="Group 15"/>
            <p:cNvGrpSpPr>
              <a:grpSpLocks/>
            </p:cNvGrpSpPr>
            <p:nvPr/>
          </p:nvGrpSpPr>
          <p:grpSpPr bwMode="auto">
            <a:xfrm rot="5400000">
              <a:off x="1162" y="-387"/>
              <a:ext cx="3195" cy="5328"/>
              <a:chOff x="1636" y="772"/>
              <a:chExt cx="3663" cy="4098"/>
            </a:xfrm>
          </p:grpSpPr>
          <p:grpSp>
            <p:nvGrpSpPr>
              <p:cNvPr id="36" name="Group 16"/>
              <p:cNvGrpSpPr>
                <a:grpSpLocks/>
              </p:cNvGrpSpPr>
              <p:nvPr/>
            </p:nvGrpSpPr>
            <p:grpSpPr bwMode="auto">
              <a:xfrm>
                <a:off x="1636" y="783"/>
                <a:ext cx="734" cy="4087"/>
                <a:chOff x="1636" y="783"/>
                <a:chExt cx="734" cy="4087"/>
              </a:xfrm>
            </p:grpSpPr>
            <p:sp>
              <p:nvSpPr>
                <p:cNvPr id="52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1636" y="82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3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1882" y="783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4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124" y="80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5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370" y="818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37" name="Group 21"/>
              <p:cNvGrpSpPr>
                <a:grpSpLocks/>
              </p:cNvGrpSpPr>
              <p:nvPr/>
            </p:nvGrpSpPr>
            <p:grpSpPr bwMode="auto">
              <a:xfrm>
                <a:off x="2606" y="772"/>
                <a:ext cx="734" cy="4087"/>
                <a:chOff x="1636" y="783"/>
                <a:chExt cx="734" cy="4087"/>
              </a:xfrm>
            </p:grpSpPr>
            <p:sp>
              <p:nvSpPr>
                <p:cNvPr id="48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1636" y="82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9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1882" y="783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0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2124" y="80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2370" y="818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38" name="Group 26"/>
              <p:cNvGrpSpPr>
                <a:grpSpLocks/>
              </p:cNvGrpSpPr>
              <p:nvPr/>
            </p:nvGrpSpPr>
            <p:grpSpPr bwMode="auto">
              <a:xfrm>
                <a:off x="3595" y="783"/>
                <a:ext cx="734" cy="4087"/>
                <a:chOff x="1636" y="783"/>
                <a:chExt cx="734" cy="4087"/>
              </a:xfrm>
            </p:grpSpPr>
            <p:sp>
              <p:nvSpPr>
                <p:cNvPr id="44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636" y="82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882" y="783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6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2124" y="80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7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2370" y="818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39" name="Group 31"/>
              <p:cNvGrpSpPr>
                <a:grpSpLocks/>
              </p:cNvGrpSpPr>
              <p:nvPr/>
            </p:nvGrpSpPr>
            <p:grpSpPr bwMode="auto">
              <a:xfrm>
                <a:off x="4565" y="772"/>
                <a:ext cx="734" cy="4087"/>
                <a:chOff x="1636" y="783"/>
                <a:chExt cx="734" cy="4087"/>
              </a:xfrm>
            </p:grpSpPr>
            <p:sp>
              <p:nvSpPr>
                <p:cNvPr id="40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636" y="82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1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882" y="783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2" name="Line 34"/>
                <p:cNvSpPr>
                  <a:spLocks noChangeShapeType="1"/>
                </p:cNvSpPr>
                <p:nvPr/>
              </p:nvSpPr>
              <p:spPr bwMode="auto">
                <a:xfrm flipV="1">
                  <a:off x="2124" y="80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3" name="Line 35"/>
                <p:cNvSpPr>
                  <a:spLocks noChangeShapeType="1"/>
                </p:cNvSpPr>
                <p:nvPr/>
              </p:nvSpPr>
              <p:spPr bwMode="auto">
                <a:xfrm flipV="1">
                  <a:off x="2370" y="818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11" name="Group 36"/>
            <p:cNvGrpSpPr>
              <a:grpSpLocks/>
            </p:cNvGrpSpPr>
            <p:nvPr/>
          </p:nvGrpSpPr>
          <p:grpSpPr bwMode="auto">
            <a:xfrm>
              <a:off x="1104" y="528"/>
              <a:ext cx="630" cy="3548"/>
              <a:chOff x="252" y="509"/>
              <a:chExt cx="630" cy="3548"/>
            </a:xfrm>
          </p:grpSpPr>
          <p:sp>
            <p:nvSpPr>
              <p:cNvPr id="32" name="Line 37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Line 38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Line 39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35" name="Line 40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2" name="Group 41"/>
            <p:cNvGrpSpPr>
              <a:grpSpLocks/>
            </p:cNvGrpSpPr>
            <p:nvPr/>
          </p:nvGrpSpPr>
          <p:grpSpPr bwMode="auto">
            <a:xfrm>
              <a:off x="1968" y="528"/>
              <a:ext cx="630" cy="3548"/>
              <a:chOff x="252" y="509"/>
              <a:chExt cx="630" cy="3548"/>
            </a:xfrm>
          </p:grpSpPr>
          <p:sp>
            <p:nvSpPr>
              <p:cNvPr id="28" name="Line 42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Line 43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Line 44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Line 45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3" name="Group 46"/>
            <p:cNvGrpSpPr>
              <a:grpSpLocks/>
            </p:cNvGrpSpPr>
            <p:nvPr/>
          </p:nvGrpSpPr>
          <p:grpSpPr bwMode="auto">
            <a:xfrm>
              <a:off x="2832" y="528"/>
              <a:ext cx="630" cy="3548"/>
              <a:chOff x="252" y="509"/>
              <a:chExt cx="630" cy="3548"/>
            </a:xfrm>
          </p:grpSpPr>
          <p:sp>
            <p:nvSpPr>
              <p:cNvPr id="24" name="Line 47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Line 48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Line 49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Line 50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4" name="Group 51"/>
            <p:cNvGrpSpPr>
              <a:grpSpLocks/>
            </p:cNvGrpSpPr>
            <p:nvPr/>
          </p:nvGrpSpPr>
          <p:grpSpPr bwMode="auto">
            <a:xfrm>
              <a:off x="3659" y="528"/>
              <a:ext cx="630" cy="3548"/>
              <a:chOff x="252" y="509"/>
              <a:chExt cx="630" cy="3548"/>
            </a:xfrm>
          </p:grpSpPr>
          <p:sp>
            <p:nvSpPr>
              <p:cNvPr id="20" name="Line 52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Line 53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Line 54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Line 55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5" name="Group 56"/>
            <p:cNvGrpSpPr>
              <a:grpSpLocks/>
            </p:cNvGrpSpPr>
            <p:nvPr/>
          </p:nvGrpSpPr>
          <p:grpSpPr bwMode="auto">
            <a:xfrm>
              <a:off x="4505" y="528"/>
              <a:ext cx="630" cy="3548"/>
              <a:chOff x="252" y="509"/>
              <a:chExt cx="630" cy="3548"/>
            </a:xfrm>
          </p:grpSpPr>
          <p:sp>
            <p:nvSpPr>
              <p:cNvPr id="16" name="Line 57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Line 58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Line 59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Line 60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60" name="AutoShape 3260"/>
          <p:cNvSpPr>
            <a:spLocks noChangeArrowheads="1"/>
          </p:cNvSpPr>
          <p:nvPr userDrawn="1"/>
        </p:nvSpPr>
        <p:spPr bwMode="auto">
          <a:xfrm>
            <a:off x="990600" y="5943600"/>
            <a:ext cx="7010400" cy="304800"/>
          </a:xfrm>
          <a:prstGeom prst="cube">
            <a:avLst>
              <a:gd name="adj" fmla="val 8229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61" name="Picture 3258" descr="ED00184_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867400"/>
            <a:ext cx="609600" cy="266700"/>
          </a:xfrm>
          <a:prstGeom prst="rect">
            <a:avLst/>
          </a:prstGeom>
          <a:noFill/>
          <a:effectLst>
            <a:outerShdw dist="35921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3261" descr="j029107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03913" y="4987925"/>
            <a:ext cx="457200" cy="1911350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3262" descr="j0303337"/>
          <p:cNvPicPr>
            <a:picLocks noChangeAspect="1" noChangeArrowheads="1" noCrop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95400"/>
            <a:ext cx="4191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399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235F2-F7C1-449F-A148-C23DCD0F7308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331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B2F2-2140-4212-81A4-06DB126FFFC2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621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578B6-ED5C-4A04-8051-20752D54E33C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245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0D3CA-DC2F-4D3A-BA72-4BE0AF9CE9B9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2251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E5D0-0BFC-4B32-A898-EE96DE59ACD1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2560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FFA7-74E8-4E8D-A6D4-EE133A44DCC6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5815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DA3E8-AA44-48F4-851B-C725D0D206B1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146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32569-7B8A-49A0-97AA-75B6EA2649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1DF7-4C6B-4AA2-8B2D-79DD63A017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8100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65BBA-7F06-4085-8463-18946981A8D1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246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E821A-6C85-47DA-88EA-905AD2C6D9D4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082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3E0E1-64FB-4888-B427-56B7F3919DF5}" type="slidenum">
              <a:rPr lang="ru-RU" altLang="ru-RU" smtClean="0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47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32569-7B8A-49A0-97AA-75B6EA2649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1DF7-4C6B-4AA2-8B2D-79DD63A017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59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32569-7B8A-49A0-97AA-75B6EA2649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1DF7-4C6B-4AA2-8B2D-79DD63A017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609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32569-7B8A-49A0-97AA-75B6EA2649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1DF7-4C6B-4AA2-8B2D-79DD63A017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325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32569-7B8A-49A0-97AA-75B6EA2649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1DF7-4C6B-4AA2-8B2D-79DD63A017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003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32569-7B8A-49A0-97AA-75B6EA2649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1DF7-4C6B-4AA2-8B2D-79DD63A017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70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32569-7B8A-49A0-97AA-75B6EA2649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1DF7-4C6B-4AA2-8B2D-79DD63A017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112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32569-7B8A-49A0-97AA-75B6EA2649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1DF7-4C6B-4AA2-8B2D-79DD63A017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447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32569-7B8A-49A0-97AA-75B6EA2649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81DF7-4C6B-4AA2-8B2D-79DD63A017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841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32246A2-0834-46BB-A560-FECFA17B1BE4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7" name="Rectangle 35"/>
          <p:cNvSpPr>
            <a:spLocks noChangeArrowheads="1"/>
          </p:cNvSpPr>
          <p:nvPr userDrawn="1"/>
        </p:nvSpPr>
        <p:spPr bwMode="auto">
          <a:xfrm>
            <a:off x="381000" y="0"/>
            <a:ext cx="76200" cy="68580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rgbClr val="66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8" name="Group 11"/>
          <p:cNvGrpSpPr>
            <a:grpSpLocks/>
          </p:cNvGrpSpPr>
          <p:nvPr userDrawn="1"/>
        </p:nvGrpSpPr>
        <p:grpSpPr bwMode="auto">
          <a:xfrm>
            <a:off x="228600" y="152400"/>
            <a:ext cx="982663" cy="836613"/>
            <a:chOff x="3552" y="2784"/>
            <a:chExt cx="619" cy="527"/>
          </a:xfrm>
        </p:grpSpPr>
        <p:sp>
          <p:nvSpPr>
            <p:cNvPr id="9" name="Freeform 12"/>
            <p:cNvSpPr>
              <a:spLocks/>
            </p:cNvSpPr>
            <p:nvPr/>
          </p:nvSpPr>
          <p:spPr bwMode="auto">
            <a:xfrm>
              <a:off x="3586" y="2784"/>
              <a:ext cx="95" cy="123"/>
            </a:xfrm>
            <a:custGeom>
              <a:avLst/>
              <a:gdLst>
                <a:gd name="T0" fmla="*/ 92 w 95"/>
                <a:gd name="T1" fmla="*/ 114 h 123"/>
                <a:gd name="T2" fmla="*/ 78 w 95"/>
                <a:gd name="T3" fmla="*/ 105 h 123"/>
                <a:gd name="T4" fmla="*/ 62 w 95"/>
                <a:gd name="T5" fmla="*/ 85 h 123"/>
                <a:gd name="T6" fmla="*/ 46 w 95"/>
                <a:gd name="T7" fmla="*/ 62 h 123"/>
                <a:gd name="T8" fmla="*/ 30 w 95"/>
                <a:gd name="T9" fmla="*/ 33 h 123"/>
                <a:gd name="T10" fmla="*/ 24 w 95"/>
                <a:gd name="T11" fmla="*/ 6 h 123"/>
                <a:gd name="T12" fmla="*/ 24 w 95"/>
                <a:gd name="T13" fmla="*/ 0 h 123"/>
                <a:gd name="T14" fmla="*/ 22 w 95"/>
                <a:gd name="T15" fmla="*/ 0 h 123"/>
                <a:gd name="T16" fmla="*/ 14 w 95"/>
                <a:gd name="T17" fmla="*/ 2 h 123"/>
                <a:gd name="T18" fmla="*/ 3 w 95"/>
                <a:gd name="T19" fmla="*/ 6 h 123"/>
                <a:gd name="T20" fmla="*/ 0 w 95"/>
                <a:gd name="T21" fmla="*/ 6 h 123"/>
                <a:gd name="T22" fmla="*/ 0 w 95"/>
                <a:gd name="T23" fmla="*/ 11 h 123"/>
                <a:gd name="T24" fmla="*/ 11 w 95"/>
                <a:gd name="T25" fmla="*/ 29 h 123"/>
                <a:gd name="T26" fmla="*/ 27 w 95"/>
                <a:gd name="T27" fmla="*/ 60 h 123"/>
                <a:gd name="T28" fmla="*/ 43 w 95"/>
                <a:gd name="T29" fmla="*/ 85 h 123"/>
                <a:gd name="T30" fmla="*/ 76 w 95"/>
                <a:gd name="T31" fmla="*/ 116 h 123"/>
                <a:gd name="T32" fmla="*/ 84 w 95"/>
                <a:gd name="T33" fmla="*/ 123 h 123"/>
                <a:gd name="T34" fmla="*/ 95 w 95"/>
                <a:gd name="T35" fmla="*/ 121 h 123"/>
                <a:gd name="T36" fmla="*/ 92 w 95"/>
                <a:gd name="T37" fmla="*/ 114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5" h="123">
                  <a:moveTo>
                    <a:pt x="92" y="114"/>
                  </a:moveTo>
                  <a:lnTo>
                    <a:pt x="78" y="105"/>
                  </a:lnTo>
                  <a:lnTo>
                    <a:pt x="62" y="85"/>
                  </a:lnTo>
                  <a:lnTo>
                    <a:pt x="46" y="62"/>
                  </a:lnTo>
                  <a:lnTo>
                    <a:pt x="30" y="33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14" y="2"/>
                  </a:lnTo>
                  <a:lnTo>
                    <a:pt x="3" y="6"/>
                  </a:lnTo>
                  <a:lnTo>
                    <a:pt x="0" y="6"/>
                  </a:lnTo>
                  <a:lnTo>
                    <a:pt x="0" y="11"/>
                  </a:lnTo>
                  <a:lnTo>
                    <a:pt x="11" y="29"/>
                  </a:lnTo>
                  <a:lnTo>
                    <a:pt x="27" y="60"/>
                  </a:lnTo>
                  <a:lnTo>
                    <a:pt x="43" y="85"/>
                  </a:lnTo>
                  <a:lnTo>
                    <a:pt x="76" y="116"/>
                  </a:lnTo>
                  <a:lnTo>
                    <a:pt x="84" y="123"/>
                  </a:lnTo>
                  <a:lnTo>
                    <a:pt x="95" y="121"/>
                  </a:lnTo>
                  <a:lnTo>
                    <a:pt x="92" y="114"/>
                  </a:lnTo>
                </a:path>
              </a:pathLst>
            </a:custGeom>
            <a:solidFill>
              <a:srgbClr val="AC3D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3552" y="2784"/>
              <a:ext cx="619" cy="527"/>
            </a:xfrm>
            <a:custGeom>
              <a:avLst/>
              <a:gdLst>
                <a:gd name="T0" fmla="*/ 78 w 619"/>
                <a:gd name="T1" fmla="*/ 128 h 527"/>
                <a:gd name="T2" fmla="*/ 13 w 619"/>
                <a:gd name="T3" fmla="*/ 193 h 527"/>
                <a:gd name="T4" fmla="*/ 0 w 619"/>
                <a:gd name="T5" fmla="*/ 229 h 527"/>
                <a:gd name="T6" fmla="*/ 16 w 619"/>
                <a:gd name="T7" fmla="*/ 224 h 527"/>
                <a:gd name="T8" fmla="*/ 3 w 619"/>
                <a:gd name="T9" fmla="*/ 256 h 527"/>
                <a:gd name="T10" fmla="*/ 32 w 619"/>
                <a:gd name="T11" fmla="*/ 372 h 527"/>
                <a:gd name="T12" fmla="*/ 70 w 619"/>
                <a:gd name="T13" fmla="*/ 433 h 527"/>
                <a:gd name="T14" fmla="*/ 92 w 619"/>
                <a:gd name="T15" fmla="*/ 397 h 527"/>
                <a:gd name="T16" fmla="*/ 124 w 619"/>
                <a:gd name="T17" fmla="*/ 388 h 527"/>
                <a:gd name="T18" fmla="*/ 151 w 619"/>
                <a:gd name="T19" fmla="*/ 453 h 527"/>
                <a:gd name="T20" fmla="*/ 173 w 619"/>
                <a:gd name="T21" fmla="*/ 448 h 527"/>
                <a:gd name="T22" fmla="*/ 238 w 619"/>
                <a:gd name="T23" fmla="*/ 527 h 527"/>
                <a:gd name="T24" fmla="*/ 249 w 619"/>
                <a:gd name="T25" fmla="*/ 435 h 527"/>
                <a:gd name="T26" fmla="*/ 262 w 619"/>
                <a:gd name="T27" fmla="*/ 433 h 527"/>
                <a:gd name="T28" fmla="*/ 276 w 619"/>
                <a:gd name="T29" fmla="*/ 381 h 527"/>
                <a:gd name="T30" fmla="*/ 324 w 619"/>
                <a:gd name="T31" fmla="*/ 401 h 527"/>
                <a:gd name="T32" fmla="*/ 373 w 619"/>
                <a:gd name="T33" fmla="*/ 473 h 527"/>
                <a:gd name="T34" fmla="*/ 378 w 619"/>
                <a:gd name="T35" fmla="*/ 457 h 527"/>
                <a:gd name="T36" fmla="*/ 408 w 619"/>
                <a:gd name="T37" fmla="*/ 455 h 527"/>
                <a:gd name="T38" fmla="*/ 421 w 619"/>
                <a:gd name="T39" fmla="*/ 435 h 527"/>
                <a:gd name="T40" fmla="*/ 462 w 619"/>
                <a:gd name="T41" fmla="*/ 430 h 527"/>
                <a:gd name="T42" fmla="*/ 505 w 619"/>
                <a:gd name="T43" fmla="*/ 455 h 527"/>
                <a:gd name="T44" fmla="*/ 538 w 619"/>
                <a:gd name="T45" fmla="*/ 450 h 527"/>
                <a:gd name="T46" fmla="*/ 548 w 619"/>
                <a:gd name="T47" fmla="*/ 441 h 527"/>
                <a:gd name="T48" fmla="*/ 519 w 619"/>
                <a:gd name="T49" fmla="*/ 386 h 527"/>
                <a:gd name="T50" fmla="*/ 516 w 619"/>
                <a:gd name="T51" fmla="*/ 372 h 527"/>
                <a:gd name="T52" fmla="*/ 489 w 619"/>
                <a:gd name="T53" fmla="*/ 325 h 527"/>
                <a:gd name="T54" fmla="*/ 508 w 619"/>
                <a:gd name="T55" fmla="*/ 303 h 527"/>
                <a:gd name="T56" fmla="*/ 548 w 619"/>
                <a:gd name="T57" fmla="*/ 294 h 527"/>
                <a:gd name="T58" fmla="*/ 548 w 619"/>
                <a:gd name="T59" fmla="*/ 282 h 527"/>
                <a:gd name="T60" fmla="*/ 513 w 619"/>
                <a:gd name="T61" fmla="*/ 278 h 527"/>
                <a:gd name="T62" fmla="*/ 424 w 619"/>
                <a:gd name="T63" fmla="*/ 224 h 527"/>
                <a:gd name="T64" fmla="*/ 432 w 619"/>
                <a:gd name="T65" fmla="*/ 211 h 527"/>
                <a:gd name="T66" fmla="*/ 457 w 619"/>
                <a:gd name="T67" fmla="*/ 204 h 527"/>
                <a:gd name="T68" fmla="*/ 513 w 619"/>
                <a:gd name="T69" fmla="*/ 193 h 527"/>
                <a:gd name="T70" fmla="*/ 538 w 619"/>
                <a:gd name="T71" fmla="*/ 202 h 527"/>
                <a:gd name="T72" fmla="*/ 532 w 619"/>
                <a:gd name="T73" fmla="*/ 179 h 527"/>
                <a:gd name="T74" fmla="*/ 573 w 619"/>
                <a:gd name="T75" fmla="*/ 166 h 527"/>
                <a:gd name="T76" fmla="*/ 619 w 619"/>
                <a:gd name="T77" fmla="*/ 128 h 527"/>
                <a:gd name="T78" fmla="*/ 562 w 619"/>
                <a:gd name="T79" fmla="*/ 141 h 527"/>
                <a:gd name="T80" fmla="*/ 538 w 619"/>
                <a:gd name="T81" fmla="*/ 112 h 527"/>
                <a:gd name="T82" fmla="*/ 519 w 619"/>
                <a:gd name="T83" fmla="*/ 110 h 527"/>
                <a:gd name="T84" fmla="*/ 492 w 619"/>
                <a:gd name="T85" fmla="*/ 92 h 527"/>
                <a:gd name="T86" fmla="*/ 519 w 619"/>
                <a:gd name="T87" fmla="*/ 52 h 527"/>
                <a:gd name="T88" fmla="*/ 497 w 619"/>
                <a:gd name="T89" fmla="*/ 54 h 527"/>
                <a:gd name="T90" fmla="*/ 424 w 619"/>
                <a:gd name="T91" fmla="*/ 72 h 527"/>
                <a:gd name="T92" fmla="*/ 348 w 619"/>
                <a:gd name="T93" fmla="*/ 59 h 527"/>
                <a:gd name="T94" fmla="*/ 348 w 619"/>
                <a:gd name="T95" fmla="*/ 43 h 527"/>
                <a:gd name="T96" fmla="*/ 386 w 619"/>
                <a:gd name="T97" fmla="*/ 27 h 527"/>
                <a:gd name="T98" fmla="*/ 397 w 619"/>
                <a:gd name="T99" fmla="*/ 5 h 527"/>
                <a:gd name="T100" fmla="*/ 346 w 619"/>
                <a:gd name="T101" fmla="*/ 9 h 527"/>
                <a:gd name="T102" fmla="*/ 284 w 619"/>
                <a:gd name="T103" fmla="*/ 5 h 527"/>
                <a:gd name="T104" fmla="*/ 251 w 619"/>
                <a:gd name="T105" fmla="*/ 20 h 527"/>
                <a:gd name="T106" fmla="*/ 257 w 619"/>
                <a:gd name="T107" fmla="*/ 7 h 527"/>
                <a:gd name="T108" fmla="*/ 240 w 619"/>
                <a:gd name="T109" fmla="*/ 3 h 527"/>
                <a:gd name="T110" fmla="*/ 154 w 619"/>
                <a:gd name="T111" fmla="*/ 34 h 527"/>
                <a:gd name="T112" fmla="*/ 119 w 619"/>
                <a:gd name="T113" fmla="*/ 83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19" h="527">
                  <a:moveTo>
                    <a:pt x="113" y="108"/>
                  </a:moveTo>
                  <a:lnTo>
                    <a:pt x="103" y="112"/>
                  </a:lnTo>
                  <a:lnTo>
                    <a:pt x="78" y="128"/>
                  </a:lnTo>
                  <a:lnTo>
                    <a:pt x="59" y="141"/>
                  </a:lnTo>
                  <a:lnTo>
                    <a:pt x="32" y="166"/>
                  </a:lnTo>
                  <a:lnTo>
                    <a:pt x="13" y="193"/>
                  </a:lnTo>
                  <a:lnTo>
                    <a:pt x="0" y="215"/>
                  </a:lnTo>
                  <a:lnTo>
                    <a:pt x="0" y="224"/>
                  </a:lnTo>
                  <a:lnTo>
                    <a:pt x="0" y="229"/>
                  </a:lnTo>
                  <a:lnTo>
                    <a:pt x="8" y="224"/>
                  </a:lnTo>
                  <a:lnTo>
                    <a:pt x="13" y="224"/>
                  </a:lnTo>
                  <a:lnTo>
                    <a:pt x="16" y="224"/>
                  </a:lnTo>
                  <a:lnTo>
                    <a:pt x="19" y="229"/>
                  </a:lnTo>
                  <a:lnTo>
                    <a:pt x="16" y="233"/>
                  </a:lnTo>
                  <a:lnTo>
                    <a:pt x="3" y="256"/>
                  </a:lnTo>
                  <a:lnTo>
                    <a:pt x="0" y="291"/>
                  </a:lnTo>
                  <a:lnTo>
                    <a:pt x="13" y="336"/>
                  </a:lnTo>
                  <a:lnTo>
                    <a:pt x="32" y="372"/>
                  </a:lnTo>
                  <a:lnTo>
                    <a:pt x="49" y="390"/>
                  </a:lnTo>
                  <a:lnTo>
                    <a:pt x="62" y="408"/>
                  </a:lnTo>
                  <a:lnTo>
                    <a:pt x="70" y="433"/>
                  </a:lnTo>
                  <a:lnTo>
                    <a:pt x="78" y="430"/>
                  </a:lnTo>
                  <a:lnTo>
                    <a:pt x="86" y="410"/>
                  </a:lnTo>
                  <a:lnTo>
                    <a:pt x="92" y="397"/>
                  </a:lnTo>
                  <a:lnTo>
                    <a:pt x="100" y="386"/>
                  </a:lnTo>
                  <a:lnTo>
                    <a:pt x="111" y="381"/>
                  </a:lnTo>
                  <a:lnTo>
                    <a:pt x="124" y="388"/>
                  </a:lnTo>
                  <a:lnTo>
                    <a:pt x="132" y="401"/>
                  </a:lnTo>
                  <a:lnTo>
                    <a:pt x="138" y="433"/>
                  </a:lnTo>
                  <a:lnTo>
                    <a:pt x="151" y="453"/>
                  </a:lnTo>
                  <a:lnTo>
                    <a:pt x="159" y="464"/>
                  </a:lnTo>
                  <a:lnTo>
                    <a:pt x="165" y="459"/>
                  </a:lnTo>
                  <a:lnTo>
                    <a:pt x="173" y="448"/>
                  </a:lnTo>
                  <a:lnTo>
                    <a:pt x="184" y="468"/>
                  </a:lnTo>
                  <a:lnTo>
                    <a:pt x="197" y="489"/>
                  </a:lnTo>
                  <a:lnTo>
                    <a:pt x="238" y="527"/>
                  </a:lnTo>
                  <a:lnTo>
                    <a:pt x="232" y="500"/>
                  </a:lnTo>
                  <a:lnTo>
                    <a:pt x="235" y="473"/>
                  </a:lnTo>
                  <a:lnTo>
                    <a:pt x="249" y="435"/>
                  </a:lnTo>
                  <a:lnTo>
                    <a:pt x="249" y="433"/>
                  </a:lnTo>
                  <a:lnTo>
                    <a:pt x="257" y="435"/>
                  </a:lnTo>
                  <a:lnTo>
                    <a:pt x="262" y="433"/>
                  </a:lnTo>
                  <a:lnTo>
                    <a:pt x="262" y="412"/>
                  </a:lnTo>
                  <a:lnTo>
                    <a:pt x="265" y="397"/>
                  </a:lnTo>
                  <a:lnTo>
                    <a:pt x="276" y="381"/>
                  </a:lnTo>
                  <a:lnTo>
                    <a:pt x="289" y="377"/>
                  </a:lnTo>
                  <a:lnTo>
                    <a:pt x="297" y="377"/>
                  </a:lnTo>
                  <a:lnTo>
                    <a:pt x="324" y="401"/>
                  </a:lnTo>
                  <a:lnTo>
                    <a:pt x="343" y="426"/>
                  </a:lnTo>
                  <a:lnTo>
                    <a:pt x="365" y="459"/>
                  </a:lnTo>
                  <a:lnTo>
                    <a:pt x="373" y="473"/>
                  </a:lnTo>
                  <a:lnTo>
                    <a:pt x="375" y="473"/>
                  </a:lnTo>
                  <a:lnTo>
                    <a:pt x="378" y="468"/>
                  </a:lnTo>
                  <a:lnTo>
                    <a:pt x="378" y="457"/>
                  </a:lnTo>
                  <a:lnTo>
                    <a:pt x="384" y="453"/>
                  </a:lnTo>
                  <a:lnTo>
                    <a:pt x="394" y="450"/>
                  </a:lnTo>
                  <a:lnTo>
                    <a:pt x="408" y="455"/>
                  </a:lnTo>
                  <a:lnTo>
                    <a:pt x="413" y="453"/>
                  </a:lnTo>
                  <a:lnTo>
                    <a:pt x="416" y="450"/>
                  </a:lnTo>
                  <a:lnTo>
                    <a:pt x="421" y="435"/>
                  </a:lnTo>
                  <a:lnTo>
                    <a:pt x="432" y="430"/>
                  </a:lnTo>
                  <a:lnTo>
                    <a:pt x="448" y="428"/>
                  </a:lnTo>
                  <a:lnTo>
                    <a:pt x="462" y="430"/>
                  </a:lnTo>
                  <a:lnTo>
                    <a:pt x="494" y="450"/>
                  </a:lnTo>
                  <a:lnTo>
                    <a:pt x="500" y="455"/>
                  </a:lnTo>
                  <a:lnTo>
                    <a:pt x="505" y="455"/>
                  </a:lnTo>
                  <a:lnTo>
                    <a:pt x="513" y="444"/>
                  </a:lnTo>
                  <a:lnTo>
                    <a:pt x="519" y="444"/>
                  </a:lnTo>
                  <a:lnTo>
                    <a:pt x="538" y="450"/>
                  </a:lnTo>
                  <a:lnTo>
                    <a:pt x="551" y="455"/>
                  </a:lnTo>
                  <a:lnTo>
                    <a:pt x="567" y="464"/>
                  </a:lnTo>
                  <a:lnTo>
                    <a:pt x="548" y="441"/>
                  </a:lnTo>
                  <a:lnTo>
                    <a:pt x="527" y="415"/>
                  </a:lnTo>
                  <a:lnTo>
                    <a:pt x="513" y="392"/>
                  </a:lnTo>
                  <a:lnTo>
                    <a:pt x="519" y="386"/>
                  </a:lnTo>
                  <a:lnTo>
                    <a:pt x="527" y="386"/>
                  </a:lnTo>
                  <a:lnTo>
                    <a:pt x="527" y="381"/>
                  </a:lnTo>
                  <a:lnTo>
                    <a:pt x="516" y="372"/>
                  </a:lnTo>
                  <a:lnTo>
                    <a:pt x="502" y="361"/>
                  </a:lnTo>
                  <a:lnTo>
                    <a:pt x="494" y="345"/>
                  </a:lnTo>
                  <a:lnTo>
                    <a:pt x="489" y="325"/>
                  </a:lnTo>
                  <a:lnTo>
                    <a:pt x="489" y="312"/>
                  </a:lnTo>
                  <a:lnTo>
                    <a:pt x="500" y="305"/>
                  </a:lnTo>
                  <a:lnTo>
                    <a:pt x="508" y="303"/>
                  </a:lnTo>
                  <a:lnTo>
                    <a:pt x="527" y="303"/>
                  </a:lnTo>
                  <a:lnTo>
                    <a:pt x="538" y="298"/>
                  </a:lnTo>
                  <a:lnTo>
                    <a:pt x="548" y="294"/>
                  </a:lnTo>
                  <a:lnTo>
                    <a:pt x="554" y="287"/>
                  </a:lnTo>
                  <a:lnTo>
                    <a:pt x="554" y="282"/>
                  </a:lnTo>
                  <a:lnTo>
                    <a:pt x="548" y="282"/>
                  </a:lnTo>
                  <a:lnTo>
                    <a:pt x="543" y="282"/>
                  </a:lnTo>
                  <a:lnTo>
                    <a:pt x="532" y="282"/>
                  </a:lnTo>
                  <a:lnTo>
                    <a:pt x="513" y="278"/>
                  </a:lnTo>
                  <a:lnTo>
                    <a:pt x="478" y="258"/>
                  </a:lnTo>
                  <a:lnTo>
                    <a:pt x="435" y="231"/>
                  </a:lnTo>
                  <a:lnTo>
                    <a:pt x="424" y="224"/>
                  </a:lnTo>
                  <a:lnTo>
                    <a:pt x="421" y="220"/>
                  </a:lnTo>
                  <a:lnTo>
                    <a:pt x="424" y="215"/>
                  </a:lnTo>
                  <a:lnTo>
                    <a:pt x="432" y="211"/>
                  </a:lnTo>
                  <a:lnTo>
                    <a:pt x="438" y="213"/>
                  </a:lnTo>
                  <a:lnTo>
                    <a:pt x="451" y="209"/>
                  </a:lnTo>
                  <a:lnTo>
                    <a:pt x="457" y="204"/>
                  </a:lnTo>
                  <a:lnTo>
                    <a:pt x="478" y="195"/>
                  </a:lnTo>
                  <a:lnTo>
                    <a:pt x="500" y="195"/>
                  </a:lnTo>
                  <a:lnTo>
                    <a:pt x="513" y="193"/>
                  </a:lnTo>
                  <a:lnTo>
                    <a:pt x="519" y="193"/>
                  </a:lnTo>
                  <a:lnTo>
                    <a:pt x="532" y="200"/>
                  </a:lnTo>
                  <a:lnTo>
                    <a:pt x="538" y="202"/>
                  </a:lnTo>
                  <a:lnTo>
                    <a:pt x="540" y="197"/>
                  </a:lnTo>
                  <a:lnTo>
                    <a:pt x="532" y="182"/>
                  </a:lnTo>
                  <a:lnTo>
                    <a:pt x="532" y="179"/>
                  </a:lnTo>
                  <a:lnTo>
                    <a:pt x="538" y="175"/>
                  </a:lnTo>
                  <a:lnTo>
                    <a:pt x="548" y="173"/>
                  </a:lnTo>
                  <a:lnTo>
                    <a:pt x="573" y="166"/>
                  </a:lnTo>
                  <a:lnTo>
                    <a:pt x="605" y="148"/>
                  </a:lnTo>
                  <a:lnTo>
                    <a:pt x="616" y="137"/>
                  </a:lnTo>
                  <a:lnTo>
                    <a:pt x="619" y="128"/>
                  </a:lnTo>
                  <a:lnTo>
                    <a:pt x="605" y="137"/>
                  </a:lnTo>
                  <a:lnTo>
                    <a:pt x="592" y="139"/>
                  </a:lnTo>
                  <a:lnTo>
                    <a:pt x="562" y="141"/>
                  </a:lnTo>
                  <a:lnTo>
                    <a:pt x="546" y="132"/>
                  </a:lnTo>
                  <a:lnTo>
                    <a:pt x="540" y="128"/>
                  </a:lnTo>
                  <a:lnTo>
                    <a:pt x="538" y="112"/>
                  </a:lnTo>
                  <a:lnTo>
                    <a:pt x="532" y="108"/>
                  </a:lnTo>
                  <a:lnTo>
                    <a:pt x="524" y="110"/>
                  </a:lnTo>
                  <a:lnTo>
                    <a:pt x="519" y="110"/>
                  </a:lnTo>
                  <a:lnTo>
                    <a:pt x="519" y="108"/>
                  </a:lnTo>
                  <a:lnTo>
                    <a:pt x="497" y="97"/>
                  </a:lnTo>
                  <a:lnTo>
                    <a:pt x="492" y="92"/>
                  </a:lnTo>
                  <a:lnTo>
                    <a:pt x="497" y="88"/>
                  </a:lnTo>
                  <a:lnTo>
                    <a:pt x="513" y="65"/>
                  </a:lnTo>
                  <a:lnTo>
                    <a:pt x="519" y="52"/>
                  </a:lnTo>
                  <a:lnTo>
                    <a:pt x="516" y="43"/>
                  </a:lnTo>
                  <a:lnTo>
                    <a:pt x="508" y="47"/>
                  </a:lnTo>
                  <a:lnTo>
                    <a:pt x="497" y="54"/>
                  </a:lnTo>
                  <a:lnTo>
                    <a:pt x="478" y="65"/>
                  </a:lnTo>
                  <a:lnTo>
                    <a:pt x="465" y="67"/>
                  </a:lnTo>
                  <a:lnTo>
                    <a:pt x="424" y="72"/>
                  </a:lnTo>
                  <a:lnTo>
                    <a:pt x="392" y="67"/>
                  </a:lnTo>
                  <a:lnTo>
                    <a:pt x="365" y="63"/>
                  </a:lnTo>
                  <a:lnTo>
                    <a:pt x="348" y="59"/>
                  </a:lnTo>
                  <a:lnTo>
                    <a:pt x="343" y="54"/>
                  </a:lnTo>
                  <a:lnTo>
                    <a:pt x="343" y="50"/>
                  </a:lnTo>
                  <a:lnTo>
                    <a:pt x="348" y="43"/>
                  </a:lnTo>
                  <a:lnTo>
                    <a:pt x="359" y="43"/>
                  </a:lnTo>
                  <a:lnTo>
                    <a:pt x="373" y="36"/>
                  </a:lnTo>
                  <a:lnTo>
                    <a:pt x="386" y="27"/>
                  </a:lnTo>
                  <a:lnTo>
                    <a:pt x="403" y="9"/>
                  </a:lnTo>
                  <a:lnTo>
                    <a:pt x="403" y="5"/>
                  </a:lnTo>
                  <a:lnTo>
                    <a:pt x="397" y="5"/>
                  </a:lnTo>
                  <a:lnTo>
                    <a:pt x="389" y="11"/>
                  </a:lnTo>
                  <a:lnTo>
                    <a:pt x="378" y="14"/>
                  </a:lnTo>
                  <a:lnTo>
                    <a:pt x="346" y="9"/>
                  </a:lnTo>
                  <a:lnTo>
                    <a:pt x="319" y="5"/>
                  </a:lnTo>
                  <a:lnTo>
                    <a:pt x="300" y="3"/>
                  </a:lnTo>
                  <a:lnTo>
                    <a:pt x="284" y="5"/>
                  </a:lnTo>
                  <a:lnTo>
                    <a:pt x="273" y="9"/>
                  </a:lnTo>
                  <a:lnTo>
                    <a:pt x="265" y="14"/>
                  </a:lnTo>
                  <a:lnTo>
                    <a:pt x="251" y="20"/>
                  </a:lnTo>
                  <a:lnTo>
                    <a:pt x="249" y="18"/>
                  </a:lnTo>
                  <a:lnTo>
                    <a:pt x="251" y="14"/>
                  </a:lnTo>
                  <a:lnTo>
                    <a:pt x="257" y="7"/>
                  </a:lnTo>
                  <a:lnTo>
                    <a:pt x="257" y="5"/>
                  </a:lnTo>
                  <a:lnTo>
                    <a:pt x="254" y="0"/>
                  </a:lnTo>
                  <a:lnTo>
                    <a:pt x="240" y="3"/>
                  </a:lnTo>
                  <a:lnTo>
                    <a:pt x="205" y="11"/>
                  </a:lnTo>
                  <a:lnTo>
                    <a:pt x="176" y="25"/>
                  </a:lnTo>
                  <a:lnTo>
                    <a:pt x="154" y="34"/>
                  </a:lnTo>
                  <a:lnTo>
                    <a:pt x="138" y="47"/>
                  </a:lnTo>
                  <a:lnTo>
                    <a:pt x="124" y="65"/>
                  </a:lnTo>
                  <a:lnTo>
                    <a:pt x="119" y="83"/>
                  </a:lnTo>
                  <a:lnTo>
                    <a:pt x="119" y="97"/>
                  </a:lnTo>
                  <a:lnTo>
                    <a:pt x="113" y="108"/>
                  </a:lnTo>
                </a:path>
              </a:pathLst>
            </a:custGeom>
            <a:gradFill rotWithShape="1">
              <a:gsLst>
                <a:gs pos="0">
                  <a:srgbClr val="FF9900"/>
                </a:gs>
                <a:gs pos="100000">
                  <a:srgbClr val="AC3D00"/>
                </a:gs>
              </a:gsLst>
              <a:lin ang="5400000" scaled="1"/>
            </a:gra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1" name="Freeform 14"/>
            <p:cNvSpPr>
              <a:spLocks/>
            </p:cNvSpPr>
            <p:nvPr/>
          </p:nvSpPr>
          <p:spPr bwMode="auto">
            <a:xfrm>
              <a:off x="3648" y="2880"/>
              <a:ext cx="413" cy="333"/>
            </a:xfrm>
            <a:custGeom>
              <a:avLst/>
              <a:gdLst>
                <a:gd name="T0" fmla="*/ 0 w 413"/>
                <a:gd name="T1" fmla="*/ 0 h 333"/>
                <a:gd name="T2" fmla="*/ 35 w 413"/>
                <a:gd name="T3" fmla="*/ 31 h 333"/>
                <a:gd name="T4" fmla="*/ 103 w 413"/>
                <a:gd name="T5" fmla="*/ 87 h 333"/>
                <a:gd name="T6" fmla="*/ 167 w 413"/>
                <a:gd name="T7" fmla="*/ 141 h 333"/>
                <a:gd name="T8" fmla="*/ 219 w 413"/>
                <a:gd name="T9" fmla="*/ 179 h 333"/>
                <a:gd name="T10" fmla="*/ 248 w 413"/>
                <a:gd name="T11" fmla="*/ 208 h 333"/>
                <a:gd name="T12" fmla="*/ 259 w 413"/>
                <a:gd name="T13" fmla="*/ 215 h 333"/>
                <a:gd name="T14" fmla="*/ 286 w 413"/>
                <a:gd name="T15" fmla="*/ 237 h 333"/>
                <a:gd name="T16" fmla="*/ 313 w 413"/>
                <a:gd name="T17" fmla="*/ 264 h 333"/>
                <a:gd name="T18" fmla="*/ 340 w 413"/>
                <a:gd name="T19" fmla="*/ 284 h 333"/>
                <a:gd name="T20" fmla="*/ 373 w 413"/>
                <a:gd name="T21" fmla="*/ 309 h 333"/>
                <a:gd name="T22" fmla="*/ 413 w 413"/>
                <a:gd name="T23" fmla="*/ 33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3" h="333">
                  <a:moveTo>
                    <a:pt x="0" y="0"/>
                  </a:moveTo>
                  <a:lnTo>
                    <a:pt x="35" y="31"/>
                  </a:lnTo>
                  <a:lnTo>
                    <a:pt x="103" y="87"/>
                  </a:lnTo>
                  <a:lnTo>
                    <a:pt x="167" y="141"/>
                  </a:lnTo>
                  <a:lnTo>
                    <a:pt x="219" y="179"/>
                  </a:lnTo>
                  <a:lnTo>
                    <a:pt x="248" y="208"/>
                  </a:lnTo>
                  <a:lnTo>
                    <a:pt x="259" y="215"/>
                  </a:lnTo>
                  <a:lnTo>
                    <a:pt x="286" y="237"/>
                  </a:lnTo>
                  <a:lnTo>
                    <a:pt x="313" y="264"/>
                  </a:lnTo>
                  <a:lnTo>
                    <a:pt x="340" y="284"/>
                  </a:lnTo>
                  <a:lnTo>
                    <a:pt x="373" y="309"/>
                  </a:lnTo>
                  <a:lnTo>
                    <a:pt x="413" y="333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3936" y="3120"/>
              <a:ext cx="72" cy="11"/>
            </a:xfrm>
            <a:custGeom>
              <a:avLst/>
              <a:gdLst>
                <a:gd name="T0" fmla="*/ 0 w 72"/>
                <a:gd name="T1" fmla="*/ 0 h 11"/>
                <a:gd name="T2" fmla="*/ 16 w 72"/>
                <a:gd name="T3" fmla="*/ 0 h 11"/>
                <a:gd name="T4" fmla="*/ 24 w 72"/>
                <a:gd name="T5" fmla="*/ 0 h 11"/>
                <a:gd name="T6" fmla="*/ 43 w 72"/>
                <a:gd name="T7" fmla="*/ 7 h 11"/>
                <a:gd name="T8" fmla="*/ 59 w 72"/>
                <a:gd name="T9" fmla="*/ 11 h 11"/>
                <a:gd name="T10" fmla="*/ 72 w 72"/>
                <a:gd name="T1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11">
                  <a:moveTo>
                    <a:pt x="0" y="0"/>
                  </a:moveTo>
                  <a:lnTo>
                    <a:pt x="16" y="0"/>
                  </a:lnTo>
                  <a:lnTo>
                    <a:pt x="24" y="0"/>
                  </a:lnTo>
                  <a:lnTo>
                    <a:pt x="43" y="7"/>
                  </a:lnTo>
                  <a:lnTo>
                    <a:pt x="59" y="11"/>
                  </a:lnTo>
                  <a:lnTo>
                    <a:pt x="72" y="11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" name="Freeform 16"/>
            <p:cNvSpPr>
              <a:spLocks/>
            </p:cNvSpPr>
            <p:nvPr/>
          </p:nvSpPr>
          <p:spPr bwMode="auto">
            <a:xfrm>
              <a:off x="3929" y="3120"/>
              <a:ext cx="30" cy="117"/>
            </a:xfrm>
            <a:custGeom>
              <a:avLst/>
              <a:gdLst>
                <a:gd name="T0" fmla="*/ 0 w 30"/>
                <a:gd name="T1" fmla="*/ 0 h 117"/>
                <a:gd name="T2" fmla="*/ 6 w 30"/>
                <a:gd name="T3" fmla="*/ 16 h 117"/>
                <a:gd name="T4" fmla="*/ 14 w 30"/>
                <a:gd name="T5" fmla="*/ 54 h 117"/>
                <a:gd name="T6" fmla="*/ 19 w 30"/>
                <a:gd name="T7" fmla="*/ 87 h 117"/>
                <a:gd name="T8" fmla="*/ 30 w 30"/>
                <a:gd name="T9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17">
                  <a:moveTo>
                    <a:pt x="0" y="0"/>
                  </a:moveTo>
                  <a:lnTo>
                    <a:pt x="6" y="16"/>
                  </a:lnTo>
                  <a:lnTo>
                    <a:pt x="14" y="54"/>
                  </a:lnTo>
                  <a:lnTo>
                    <a:pt x="19" y="87"/>
                  </a:lnTo>
                  <a:lnTo>
                    <a:pt x="30" y="117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" name="Freeform 17"/>
            <p:cNvSpPr>
              <a:spLocks/>
            </p:cNvSpPr>
            <p:nvPr/>
          </p:nvSpPr>
          <p:spPr bwMode="auto">
            <a:xfrm>
              <a:off x="3840" y="3038"/>
              <a:ext cx="38" cy="92"/>
            </a:xfrm>
            <a:custGeom>
              <a:avLst/>
              <a:gdLst>
                <a:gd name="T0" fmla="*/ 38 w 38"/>
                <a:gd name="T1" fmla="*/ 92 h 92"/>
                <a:gd name="T2" fmla="*/ 21 w 38"/>
                <a:gd name="T3" fmla="*/ 63 h 92"/>
                <a:gd name="T4" fmla="*/ 11 w 38"/>
                <a:gd name="T5" fmla="*/ 42 h 92"/>
                <a:gd name="T6" fmla="*/ 0 w 38"/>
                <a:gd name="T7" fmla="*/ 20 h 92"/>
                <a:gd name="T8" fmla="*/ 0 w 38"/>
                <a:gd name="T9" fmla="*/ 4 h 92"/>
                <a:gd name="T10" fmla="*/ 0 w 38"/>
                <a:gd name="T11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92">
                  <a:moveTo>
                    <a:pt x="38" y="92"/>
                  </a:moveTo>
                  <a:lnTo>
                    <a:pt x="21" y="63"/>
                  </a:lnTo>
                  <a:lnTo>
                    <a:pt x="11" y="42"/>
                  </a:lnTo>
                  <a:lnTo>
                    <a:pt x="0" y="20"/>
                  </a:lnTo>
                  <a:lnTo>
                    <a:pt x="0" y="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5" name="Freeform 18"/>
            <p:cNvSpPr>
              <a:spLocks/>
            </p:cNvSpPr>
            <p:nvPr/>
          </p:nvSpPr>
          <p:spPr bwMode="auto">
            <a:xfrm>
              <a:off x="3744" y="2976"/>
              <a:ext cx="71" cy="143"/>
            </a:xfrm>
            <a:custGeom>
              <a:avLst/>
              <a:gdLst>
                <a:gd name="T0" fmla="*/ 0 w 71"/>
                <a:gd name="T1" fmla="*/ 0 h 143"/>
                <a:gd name="T2" fmla="*/ 17 w 71"/>
                <a:gd name="T3" fmla="*/ 22 h 143"/>
                <a:gd name="T4" fmla="*/ 28 w 71"/>
                <a:gd name="T5" fmla="*/ 60 h 143"/>
                <a:gd name="T6" fmla="*/ 44 w 71"/>
                <a:gd name="T7" fmla="*/ 94 h 143"/>
                <a:gd name="T8" fmla="*/ 60 w 71"/>
                <a:gd name="T9" fmla="*/ 123 h 143"/>
                <a:gd name="T10" fmla="*/ 71 w 71"/>
                <a:gd name="T1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43">
                  <a:moveTo>
                    <a:pt x="0" y="0"/>
                  </a:moveTo>
                  <a:lnTo>
                    <a:pt x="17" y="22"/>
                  </a:lnTo>
                  <a:lnTo>
                    <a:pt x="28" y="60"/>
                  </a:lnTo>
                  <a:lnTo>
                    <a:pt x="44" y="94"/>
                  </a:lnTo>
                  <a:lnTo>
                    <a:pt x="60" y="123"/>
                  </a:lnTo>
                  <a:lnTo>
                    <a:pt x="71" y="143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6" name="Freeform 19"/>
            <p:cNvSpPr>
              <a:spLocks/>
            </p:cNvSpPr>
            <p:nvPr/>
          </p:nvSpPr>
          <p:spPr bwMode="auto">
            <a:xfrm>
              <a:off x="3840" y="3024"/>
              <a:ext cx="205" cy="36"/>
            </a:xfrm>
            <a:custGeom>
              <a:avLst/>
              <a:gdLst>
                <a:gd name="T0" fmla="*/ 0 w 205"/>
                <a:gd name="T1" fmla="*/ 0 h 36"/>
                <a:gd name="T2" fmla="*/ 40 w 205"/>
                <a:gd name="T3" fmla="*/ 14 h 36"/>
                <a:gd name="T4" fmla="*/ 100 w 205"/>
                <a:gd name="T5" fmla="*/ 29 h 36"/>
                <a:gd name="T6" fmla="*/ 140 w 205"/>
                <a:gd name="T7" fmla="*/ 34 h 36"/>
                <a:gd name="T8" fmla="*/ 186 w 205"/>
                <a:gd name="T9" fmla="*/ 36 h 36"/>
                <a:gd name="T10" fmla="*/ 205 w 205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36">
                  <a:moveTo>
                    <a:pt x="0" y="0"/>
                  </a:moveTo>
                  <a:lnTo>
                    <a:pt x="40" y="14"/>
                  </a:lnTo>
                  <a:lnTo>
                    <a:pt x="100" y="29"/>
                  </a:lnTo>
                  <a:lnTo>
                    <a:pt x="140" y="34"/>
                  </a:lnTo>
                  <a:lnTo>
                    <a:pt x="186" y="36"/>
                  </a:lnTo>
                  <a:lnTo>
                    <a:pt x="205" y="36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Freeform 20"/>
            <p:cNvSpPr>
              <a:spLocks/>
            </p:cNvSpPr>
            <p:nvPr/>
          </p:nvSpPr>
          <p:spPr bwMode="auto">
            <a:xfrm>
              <a:off x="3744" y="2976"/>
              <a:ext cx="198" cy="53"/>
            </a:xfrm>
            <a:custGeom>
              <a:avLst/>
              <a:gdLst>
                <a:gd name="T0" fmla="*/ 198 w 198"/>
                <a:gd name="T1" fmla="*/ 53 h 53"/>
                <a:gd name="T2" fmla="*/ 141 w 198"/>
                <a:gd name="T3" fmla="*/ 44 h 53"/>
                <a:gd name="T4" fmla="*/ 92 w 198"/>
                <a:gd name="T5" fmla="*/ 31 h 53"/>
                <a:gd name="T6" fmla="*/ 35 w 198"/>
                <a:gd name="T7" fmla="*/ 11 h 53"/>
                <a:gd name="T8" fmla="*/ 0 w 198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53">
                  <a:moveTo>
                    <a:pt x="198" y="53"/>
                  </a:moveTo>
                  <a:lnTo>
                    <a:pt x="141" y="44"/>
                  </a:lnTo>
                  <a:lnTo>
                    <a:pt x="92" y="31"/>
                  </a:lnTo>
                  <a:lnTo>
                    <a:pt x="35" y="11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Freeform 21"/>
            <p:cNvSpPr>
              <a:spLocks/>
            </p:cNvSpPr>
            <p:nvPr/>
          </p:nvSpPr>
          <p:spPr bwMode="auto">
            <a:xfrm>
              <a:off x="3840" y="2976"/>
              <a:ext cx="27" cy="9"/>
            </a:xfrm>
            <a:custGeom>
              <a:avLst/>
              <a:gdLst>
                <a:gd name="T0" fmla="*/ 0 w 27"/>
                <a:gd name="T1" fmla="*/ 9 h 9"/>
                <a:gd name="T2" fmla="*/ 14 w 27"/>
                <a:gd name="T3" fmla="*/ 7 h 9"/>
                <a:gd name="T4" fmla="*/ 27 w 27"/>
                <a:gd name="T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9">
                  <a:moveTo>
                    <a:pt x="0" y="9"/>
                  </a:moveTo>
                  <a:lnTo>
                    <a:pt x="14" y="7"/>
                  </a:lnTo>
                  <a:lnTo>
                    <a:pt x="27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auto">
            <a:xfrm>
              <a:off x="3675" y="2880"/>
              <a:ext cx="47" cy="378"/>
            </a:xfrm>
            <a:custGeom>
              <a:avLst/>
              <a:gdLst>
                <a:gd name="T0" fmla="*/ 87 w 87"/>
                <a:gd name="T1" fmla="*/ 378 h 378"/>
                <a:gd name="T2" fmla="*/ 70 w 87"/>
                <a:gd name="T3" fmla="*/ 304 h 378"/>
                <a:gd name="T4" fmla="*/ 57 w 87"/>
                <a:gd name="T5" fmla="*/ 237 h 378"/>
                <a:gd name="T6" fmla="*/ 35 w 87"/>
                <a:gd name="T7" fmla="*/ 172 h 378"/>
                <a:gd name="T8" fmla="*/ 22 w 87"/>
                <a:gd name="T9" fmla="*/ 118 h 378"/>
                <a:gd name="T10" fmla="*/ 11 w 87"/>
                <a:gd name="T11" fmla="*/ 78 h 378"/>
                <a:gd name="T12" fmla="*/ 0 w 87"/>
                <a:gd name="T13" fmla="*/ 36 h 378"/>
                <a:gd name="T14" fmla="*/ 0 w 87"/>
                <a:gd name="T15" fmla="*/ 11 h 378"/>
                <a:gd name="T16" fmla="*/ 0 w 87"/>
                <a:gd name="T17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378">
                  <a:moveTo>
                    <a:pt x="87" y="378"/>
                  </a:moveTo>
                  <a:lnTo>
                    <a:pt x="70" y="304"/>
                  </a:lnTo>
                  <a:lnTo>
                    <a:pt x="57" y="237"/>
                  </a:lnTo>
                  <a:lnTo>
                    <a:pt x="35" y="172"/>
                  </a:lnTo>
                  <a:lnTo>
                    <a:pt x="22" y="118"/>
                  </a:lnTo>
                  <a:lnTo>
                    <a:pt x="11" y="78"/>
                  </a:lnTo>
                  <a:lnTo>
                    <a:pt x="0" y="36"/>
                  </a:lnTo>
                  <a:lnTo>
                    <a:pt x="0" y="11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" name="Freeform 23"/>
            <p:cNvSpPr>
              <a:spLocks/>
            </p:cNvSpPr>
            <p:nvPr/>
          </p:nvSpPr>
          <p:spPr bwMode="auto">
            <a:xfrm>
              <a:off x="3675" y="2976"/>
              <a:ext cx="119" cy="163"/>
            </a:xfrm>
            <a:custGeom>
              <a:avLst/>
              <a:gdLst>
                <a:gd name="T0" fmla="*/ 119 w 119"/>
                <a:gd name="T1" fmla="*/ 163 h 163"/>
                <a:gd name="T2" fmla="*/ 89 w 119"/>
                <a:gd name="T3" fmla="*/ 127 h 163"/>
                <a:gd name="T4" fmla="*/ 54 w 119"/>
                <a:gd name="T5" fmla="*/ 85 h 163"/>
                <a:gd name="T6" fmla="*/ 27 w 119"/>
                <a:gd name="T7" fmla="*/ 40 h 163"/>
                <a:gd name="T8" fmla="*/ 5 w 119"/>
                <a:gd name="T9" fmla="*/ 9 h 163"/>
                <a:gd name="T10" fmla="*/ 0 w 119"/>
                <a:gd name="T1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" h="163">
                  <a:moveTo>
                    <a:pt x="119" y="163"/>
                  </a:moveTo>
                  <a:lnTo>
                    <a:pt x="89" y="127"/>
                  </a:lnTo>
                  <a:lnTo>
                    <a:pt x="54" y="85"/>
                  </a:lnTo>
                  <a:lnTo>
                    <a:pt x="27" y="40"/>
                  </a:lnTo>
                  <a:lnTo>
                    <a:pt x="5" y="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1" name="Freeform 24"/>
            <p:cNvSpPr>
              <a:spLocks/>
            </p:cNvSpPr>
            <p:nvPr/>
          </p:nvSpPr>
          <p:spPr bwMode="auto">
            <a:xfrm>
              <a:off x="3648" y="2976"/>
              <a:ext cx="21" cy="83"/>
            </a:xfrm>
            <a:custGeom>
              <a:avLst/>
              <a:gdLst>
                <a:gd name="T0" fmla="*/ 0 w 21"/>
                <a:gd name="T1" fmla="*/ 83 h 83"/>
                <a:gd name="T2" fmla="*/ 5 w 21"/>
                <a:gd name="T3" fmla="*/ 56 h 83"/>
                <a:gd name="T4" fmla="*/ 13 w 21"/>
                <a:gd name="T5" fmla="*/ 32 h 83"/>
                <a:gd name="T6" fmla="*/ 21 w 21"/>
                <a:gd name="T7" fmla="*/ 14 h 83"/>
                <a:gd name="T8" fmla="*/ 21 w 21"/>
                <a:gd name="T9" fmla="*/ 5 h 83"/>
                <a:gd name="T10" fmla="*/ 21 w 21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83">
                  <a:moveTo>
                    <a:pt x="0" y="83"/>
                  </a:moveTo>
                  <a:lnTo>
                    <a:pt x="5" y="56"/>
                  </a:lnTo>
                  <a:lnTo>
                    <a:pt x="13" y="32"/>
                  </a:lnTo>
                  <a:lnTo>
                    <a:pt x="21" y="14"/>
                  </a:lnTo>
                  <a:lnTo>
                    <a:pt x="21" y="5"/>
                  </a:lnTo>
                  <a:lnTo>
                    <a:pt x="21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5"/>
            <p:cNvSpPr>
              <a:spLocks/>
            </p:cNvSpPr>
            <p:nvPr/>
          </p:nvSpPr>
          <p:spPr bwMode="auto">
            <a:xfrm>
              <a:off x="3696" y="3120"/>
              <a:ext cx="71" cy="106"/>
            </a:xfrm>
            <a:custGeom>
              <a:avLst/>
              <a:gdLst>
                <a:gd name="T0" fmla="*/ 71 w 71"/>
                <a:gd name="T1" fmla="*/ 106 h 106"/>
                <a:gd name="T2" fmla="*/ 49 w 71"/>
                <a:gd name="T3" fmla="*/ 81 h 106"/>
                <a:gd name="T4" fmla="*/ 27 w 71"/>
                <a:gd name="T5" fmla="*/ 41 h 106"/>
                <a:gd name="T6" fmla="*/ 16 w 71"/>
                <a:gd name="T7" fmla="*/ 20 h 106"/>
                <a:gd name="T8" fmla="*/ 8 w 71"/>
                <a:gd name="T9" fmla="*/ 12 h 106"/>
                <a:gd name="T10" fmla="*/ 0 w 71"/>
                <a:gd name="T11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06">
                  <a:moveTo>
                    <a:pt x="71" y="106"/>
                  </a:moveTo>
                  <a:lnTo>
                    <a:pt x="49" y="81"/>
                  </a:lnTo>
                  <a:lnTo>
                    <a:pt x="27" y="41"/>
                  </a:lnTo>
                  <a:lnTo>
                    <a:pt x="16" y="20"/>
                  </a:lnTo>
                  <a:lnTo>
                    <a:pt x="8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6"/>
            <p:cNvSpPr>
              <a:spLocks/>
            </p:cNvSpPr>
            <p:nvPr/>
          </p:nvSpPr>
          <p:spPr bwMode="auto">
            <a:xfrm>
              <a:off x="3648" y="3072"/>
              <a:ext cx="30" cy="83"/>
            </a:xfrm>
            <a:custGeom>
              <a:avLst/>
              <a:gdLst>
                <a:gd name="T0" fmla="*/ 30 w 30"/>
                <a:gd name="T1" fmla="*/ 0 h 83"/>
                <a:gd name="T2" fmla="*/ 25 w 30"/>
                <a:gd name="T3" fmla="*/ 11 h 83"/>
                <a:gd name="T4" fmla="*/ 8 w 30"/>
                <a:gd name="T5" fmla="*/ 33 h 83"/>
                <a:gd name="T6" fmla="*/ 0 w 30"/>
                <a:gd name="T7" fmla="*/ 54 h 83"/>
                <a:gd name="T8" fmla="*/ 0 w 30"/>
                <a:gd name="T9" fmla="*/ 74 h 83"/>
                <a:gd name="T10" fmla="*/ 0 w 30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83">
                  <a:moveTo>
                    <a:pt x="30" y="0"/>
                  </a:moveTo>
                  <a:lnTo>
                    <a:pt x="25" y="11"/>
                  </a:lnTo>
                  <a:lnTo>
                    <a:pt x="8" y="33"/>
                  </a:lnTo>
                  <a:lnTo>
                    <a:pt x="0" y="54"/>
                  </a:lnTo>
                  <a:lnTo>
                    <a:pt x="0" y="74"/>
                  </a:lnTo>
                  <a:lnTo>
                    <a:pt x="0" y="83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" name="Freeform 27"/>
            <p:cNvSpPr>
              <a:spLocks/>
            </p:cNvSpPr>
            <p:nvPr/>
          </p:nvSpPr>
          <p:spPr bwMode="auto">
            <a:xfrm>
              <a:off x="3600" y="2894"/>
              <a:ext cx="79" cy="253"/>
            </a:xfrm>
            <a:custGeom>
              <a:avLst/>
              <a:gdLst>
                <a:gd name="T0" fmla="*/ 14 w 79"/>
                <a:gd name="T1" fmla="*/ 253 h 253"/>
                <a:gd name="T2" fmla="*/ 3 w 79"/>
                <a:gd name="T3" fmla="*/ 199 h 253"/>
                <a:gd name="T4" fmla="*/ 0 w 79"/>
                <a:gd name="T5" fmla="*/ 177 h 253"/>
                <a:gd name="T6" fmla="*/ 0 w 79"/>
                <a:gd name="T7" fmla="*/ 148 h 253"/>
                <a:gd name="T8" fmla="*/ 3 w 79"/>
                <a:gd name="T9" fmla="*/ 121 h 253"/>
                <a:gd name="T10" fmla="*/ 11 w 79"/>
                <a:gd name="T11" fmla="*/ 98 h 253"/>
                <a:gd name="T12" fmla="*/ 22 w 79"/>
                <a:gd name="T13" fmla="*/ 83 h 253"/>
                <a:gd name="T14" fmla="*/ 38 w 79"/>
                <a:gd name="T15" fmla="*/ 67 h 253"/>
                <a:gd name="T16" fmla="*/ 54 w 79"/>
                <a:gd name="T17" fmla="*/ 47 h 253"/>
                <a:gd name="T18" fmla="*/ 70 w 79"/>
                <a:gd name="T19" fmla="*/ 18 h 253"/>
                <a:gd name="T20" fmla="*/ 79 w 79"/>
                <a:gd name="T21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" h="253">
                  <a:moveTo>
                    <a:pt x="14" y="253"/>
                  </a:moveTo>
                  <a:lnTo>
                    <a:pt x="3" y="199"/>
                  </a:lnTo>
                  <a:lnTo>
                    <a:pt x="0" y="177"/>
                  </a:lnTo>
                  <a:lnTo>
                    <a:pt x="0" y="148"/>
                  </a:lnTo>
                  <a:lnTo>
                    <a:pt x="3" y="121"/>
                  </a:lnTo>
                  <a:lnTo>
                    <a:pt x="11" y="98"/>
                  </a:lnTo>
                  <a:lnTo>
                    <a:pt x="22" y="83"/>
                  </a:lnTo>
                  <a:lnTo>
                    <a:pt x="38" y="67"/>
                  </a:lnTo>
                  <a:lnTo>
                    <a:pt x="54" y="47"/>
                  </a:lnTo>
                  <a:lnTo>
                    <a:pt x="70" y="18"/>
                  </a:lnTo>
                  <a:lnTo>
                    <a:pt x="79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Freeform 28"/>
            <p:cNvSpPr>
              <a:spLocks/>
            </p:cNvSpPr>
            <p:nvPr/>
          </p:nvSpPr>
          <p:spPr bwMode="auto">
            <a:xfrm>
              <a:off x="3600" y="2976"/>
              <a:ext cx="46" cy="23"/>
            </a:xfrm>
            <a:custGeom>
              <a:avLst/>
              <a:gdLst>
                <a:gd name="T0" fmla="*/ 0 w 46"/>
                <a:gd name="T1" fmla="*/ 23 h 23"/>
                <a:gd name="T2" fmla="*/ 24 w 46"/>
                <a:gd name="T3" fmla="*/ 14 h 23"/>
                <a:gd name="T4" fmla="*/ 40 w 46"/>
                <a:gd name="T5" fmla="*/ 5 h 23"/>
                <a:gd name="T6" fmla="*/ 46 w 4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23">
                  <a:moveTo>
                    <a:pt x="0" y="23"/>
                  </a:moveTo>
                  <a:lnTo>
                    <a:pt x="24" y="14"/>
                  </a:lnTo>
                  <a:lnTo>
                    <a:pt x="40" y="5"/>
                  </a:lnTo>
                  <a:lnTo>
                    <a:pt x="46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6" name="Freeform 29"/>
            <p:cNvSpPr>
              <a:spLocks/>
            </p:cNvSpPr>
            <p:nvPr/>
          </p:nvSpPr>
          <p:spPr bwMode="auto">
            <a:xfrm>
              <a:off x="3696" y="2784"/>
              <a:ext cx="248" cy="99"/>
            </a:xfrm>
            <a:custGeom>
              <a:avLst/>
              <a:gdLst>
                <a:gd name="T0" fmla="*/ 0 w 248"/>
                <a:gd name="T1" fmla="*/ 99 h 99"/>
                <a:gd name="T2" fmla="*/ 10 w 248"/>
                <a:gd name="T3" fmla="*/ 92 h 99"/>
                <a:gd name="T4" fmla="*/ 27 w 248"/>
                <a:gd name="T5" fmla="*/ 79 h 99"/>
                <a:gd name="T6" fmla="*/ 54 w 248"/>
                <a:gd name="T7" fmla="*/ 65 h 99"/>
                <a:gd name="T8" fmla="*/ 78 w 248"/>
                <a:gd name="T9" fmla="*/ 52 h 99"/>
                <a:gd name="T10" fmla="*/ 127 w 248"/>
                <a:gd name="T11" fmla="*/ 32 h 99"/>
                <a:gd name="T12" fmla="*/ 156 w 248"/>
                <a:gd name="T13" fmla="*/ 23 h 99"/>
                <a:gd name="T14" fmla="*/ 194 w 248"/>
                <a:gd name="T15" fmla="*/ 14 h 99"/>
                <a:gd name="T16" fmla="*/ 224 w 248"/>
                <a:gd name="T17" fmla="*/ 9 h 99"/>
                <a:gd name="T18" fmla="*/ 240 w 248"/>
                <a:gd name="T19" fmla="*/ 5 h 99"/>
                <a:gd name="T20" fmla="*/ 248 w 248"/>
                <a:gd name="T21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" h="99">
                  <a:moveTo>
                    <a:pt x="0" y="99"/>
                  </a:moveTo>
                  <a:lnTo>
                    <a:pt x="10" y="92"/>
                  </a:lnTo>
                  <a:lnTo>
                    <a:pt x="27" y="79"/>
                  </a:lnTo>
                  <a:lnTo>
                    <a:pt x="54" y="65"/>
                  </a:lnTo>
                  <a:lnTo>
                    <a:pt x="78" y="52"/>
                  </a:lnTo>
                  <a:lnTo>
                    <a:pt x="127" y="32"/>
                  </a:lnTo>
                  <a:lnTo>
                    <a:pt x="156" y="23"/>
                  </a:lnTo>
                  <a:lnTo>
                    <a:pt x="194" y="14"/>
                  </a:lnTo>
                  <a:lnTo>
                    <a:pt x="224" y="9"/>
                  </a:lnTo>
                  <a:lnTo>
                    <a:pt x="240" y="5"/>
                  </a:lnTo>
                  <a:lnTo>
                    <a:pt x="248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7" name="Freeform 30"/>
            <p:cNvSpPr>
              <a:spLocks/>
            </p:cNvSpPr>
            <p:nvPr/>
          </p:nvSpPr>
          <p:spPr bwMode="auto">
            <a:xfrm>
              <a:off x="3744" y="2784"/>
              <a:ext cx="62" cy="77"/>
            </a:xfrm>
            <a:custGeom>
              <a:avLst/>
              <a:gdLst>
                <a:gd name="T0" fmla="*/ 62 w 62"/>
                <a:gd name="T1" fmla="*/ 0 h 77"/>
                <a:gd name="T2" fmla="*/ 46 w 62"/>
                <a:gd name="T3" fmla="*/ 5 h 77"/>
                <a:gd name="T4" fmla="*/ 35 w 62"/>
                <a:gd name="T5" fmla="*/ 14 h 77"/>
                <a:gd name="T6" fmla="*/ 22 w 62"/>
                <a:gd name="T7" fmla="*/ 32 h 77"/>
                <a:gd name="T8" fmla="*/ 11 w 62"/>
                <a:gd name="T9" fmla="*/ 52 h 77"/>
                <a:gd name="T10" fmla="*/ 6 w 62"/>
                <a:gd name="T11" fmla="*/ 63 h 77"/>
                <a:gd name="T12" fmla="*/ 0 w 62"/>
                <a:gd name="T1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77">
                  <a:moveTo>
                    <a:pt x="62" y="0"/>
                  </a:moveTo>
                  <a:lnTo>
                    <a:pt x="46" y="5"/>
                  </a:lnTo>
                  <a:lnTo>
                    <a:pt x="35" y="14"/>
                  </a:lnTo>
                  <a:lnTo>
                    <a:pt x="22" y="32"/>
                  </a:lnTo>
                  <a:lnTo>
                    <a:pt x="11" y="52"/>
                  </a:lnTo>
                  <a:lnTo>
                    <a:pt x="6" y="63"/>
                  </a:lnTo>
                  <a:lnTo>
                    <a:pt x="0" y="77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8" name="Freeform 31"/>
            <p:cNvSpPr>
              <a:spLocks/>
            </p:cNvSpPr>
            <p:nvPr/>
          </p:nvSpPr>
          <p:spPr bwMode="auto">
            <a:xfrm>
              <a:off x="3676" y="2897"/>
              <a:ext cx="446" cy="38"/>
            </a:xfrm>
            <a:custGeom>
              <a:avLst/>
              <a:gdLst>
                <a:gd name="T0" fmla="*/ 0 w 446"/>
                <a:gd name="T1" fmla="*/ 0 h 38"/>
                <a:gd name="T2" fmla="*/ 22 w 446"/>
                <a:gd name="T3" fmla="*/ 2 h 38"/>
                <a:gd name="T4" fmla="*/ 90 w 446"/>
                <a:gd name="T5" fmla="*/ 2 h 38"/>
                <a:gd name="T6" fmla="*/ 146 w 446"/>
                <a:gd name="T7" fmla="*/ 7 h 38"/>
                <a:gd name="T8" fmla="*/ 184 w 446"/>
                <a:gd name="T9" fmla="*/ 16 h 38"/>
                <a:gd name="T10" fmla="*/ 206 w 446"/>
                <a:gd name="T11" fmla="*/ 20 h 38"/>
                <a:gd name="T12" fmla="*/ 252 w 446"/>
                <a:gd name="T13" fmla="*/ 25 h 38"/>
                <a:gd name="T14" fmla="*/ 306 w 446"/>
                <a:gd name="T15" fmla="*/ 32 h 38"/>
                <a:gd name="T16" fmla="*/ 335 w 446"/>
                <a:gd name="T17" fmla="*/ 38 h 38"/>
                <a:gd name="T18" fmla="*/ 357 w 446"/>
                <a:gd name="T19" fmla="*/ 38 h 38"/>
                <a:gd name="T20" fmla="*/ 400 w 446"/>
                <a:gd name="T21" fmla="*/ 34 h 38"/>
                <a:gd name="T22" fmla="*/ 427 w 446"/>
                <a:gd name="T23" fmla="*/ 34 h 38"/>
                <a:gd name="T24" fmla="*/ 446 w 446"/>
                <a:gd name="T25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6" h="38">
                  <a:moveTo>
                    <a:pt x="0" y="0"/>
                  </a:moveTo>
                  <a:lnTo>
                    <a:pt x="22" y="2"/>
                  </a:lnTo>
                  <a:lnTo>
                    <a:pt x="90" y="2"/>
                  </a:lnTo>
                  <a:lnTo>
                    <a:pt x="146" y="7"/>
                  </a:lnTo>
                  <a:lnTo>
                    <a:pt x="184" y="16"/>
                  </a:lnTo>
                  <a:lnTo>
                    <a:pt x="206" y="20"/>
                  </a:lnTo>
                  <a:lnTo>
                    <a:pt x="252" y="25"/>
                  </a:lnTo>
                  <a:lnTo>
                    <a:pt x="306" y="32"/>
                  </a:lnTo>
                  <a:lnTo>
                    <a:pt x="335" y="38"/>
                  </a:lnTo>
                  <a:lnTo>
                    <a:pt x="357" y="38"/>
                  </a:lnTo>
                  <a:lnTo>
                    <a:pt x="400" y="34"/>
                  </a:lnTo>
                  <a:lnTo>
                    <a:pt x="427" y="34"/>
                  </a:lnTo>
                  <a:lnTo>
                    <a:pt x="446" y="29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9" name="Freeform 32"/>
            <p:cNvSpPr>
              <a:spLocks/>
            </p:cNvSpPr>
            <p:nvPr/>
          </p:nvSpPr>
          <p:spPr bwMode="auto">
            <a:xfrm>
              <a:off x="3888" y="2928"/>
              <a:ext cx="70" cy="36"/>
            </a:xfrm>
            <a:custGeom>
              <a:avLst/>
              <a:gdLst>
                <a:gd name="T0" fmla="*/ 70 w 70"/>
                <a:gd name="T1" fmla="*/ 36 h 36"/>
                <a:gd name="T2" fmla="*/ 45 w 70"/>
                <a:gd name="T3" fmla="*/ 18 h 36"/>
                <a:gd name="T4" fmla="*/ 21 w 70"/>
                <a:gd name="T5" fmla="*/ 9 h 36"/>
                <a:gd name="T6" fmla="*/ 0 w 70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36">
                  <a:moveTo>
                    <a:pt x="70" y="36"/>
                  </a:moveTo>
                  <a:lnTo>
                    <a:pt x="45" y="18"/>
                  </a:lnTo>
                  <a:lnTo>
                    <a:pt x="21" y="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0" name="Freeform 33"/>
            <p:cNvSpPr>
              <a:spLocks/>
            </p:cNvSpPr>
            <p:nvPr/>
          </p:nvSpPr>
          <p:spPr bwMode="auto">
            <a:xfrm>
              <a:off x="3950" y="2832"/>
              <a:ext cx="111" cy="81"/>
            </a:xfrm>
            <a:custGeom>
              <a:avLst/>
              <a:gdLst>
                <a:gd name="T0" fmla="*/ 111 w 111"/>
                <a:gd name="T1" fmla="*/ 0 h 81"/>
                <a:gd name="T2" fmla="*/ 98 w 111"/>
                <a:gd name="T3" fmla="*/ 14 h 81"/>
                <a:gd name="T4" fmla="*/ 60 w 111"/>
                <a:gd name="T5" fmla="*/ 32 h 81"/>
                <a:gd name="T6" fmla="*/ 30 w 111"/>
                <a:gd name="T7" fmla="*/ 50 h 81"/>
                <a:gd name="T8" fmla="*/ 14 w 111"/>
                <a:gd name="T9" fmla="*/ 65 h 81"/>
                <a:gd name="T10" fmla="*/ 8 w 111"/>
                <a:gd name="T11" fmla="*/ 72 h 81"/>
                <a:gd name="T12" fmla="*/ 0 w 111"/>
                <a:gd name="T13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81">
                  <a:moveTo>
                    <a:pt x="111" y="0"/>
                  </a:moveTo>
                  <a:lnTo>
                    <a:pt x="98" y="14"/>
                  </a:lnTo>
                  <a:lnTo>
                    <a:pt x="60" y="32"/>
                  </a:lnTo>
                  <a:lnTo>
                    <a:pt x="30" y="50"/>
                  </a:lnTo>
                  <a:lnTo>
                    <a:pt x="14" y="65"/>
                  </a:lnTo>
                  <a:lnTo>
                    <a:pt x="8" y="72"/>
                  </a:lnTo>
                  <a:lnTo>
                    <a:pt x="0" y="81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1" name="Freeform 34"/>
            <p:cNvSpPr>
              <a:spLocks/>
            </p:cNvSpPr>
            <p:nvPr/>
          </p:nvSpPr>
          <p:spPr bwMode="auto">
            <a:xfrm>
              <a:off x="3779" y="2914"/>
              <a:ext cx="109" cy="62"/>
            </a:xfrm>
            <a:custGeom>
              <a:avLst/>
              <a:gdLst>
                <a:gd name="T0" fmla="*/ 76 w 76"/>
                <a:gd name="T1" fmla="*/ 69 h 69"/>
                <a:gd name="T2" fmla="*/ 59 w 76"/>
                <a:gd name="T3" fmla="*/ 47 h 69"/>
                <a:gd name="T4" fmla="*/ 40 w 76"/>
                <a:gd name="T5" fmla="*/ 27 h 69"/>
                <a:gd name="T6" fmla="*/ 24 w 76"/>
                <a:gd name="T7" fmla="*/ 15 h 69"/>
                <a:gd name="T8" fmla="*/ 11 w 76"/>
                <a:gd name="T9" fmla="*/ 4 h 69"/>
                <a:gd name="T10" fmla="*/ 0 w 76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69">
                  <a:moveTo>
                    <a:pt x="76" y="69"/>
                  </a:moveTo>
                  <a:lnTo>
                    <a:pt x="59" y="47"/>
                  </a:lnTo>
                  <a:lnTo>
                    <a:pt x="40" y="27"/>
                  </a:lnTo>
                  <a:lnTo>
                    <a:pt x="24" y="15"/>
                  </a:lnTo>
                  <a:lnTo>
                    <a:pt x="11" y="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pic>
        <p:nvPicPr>
          <p:cNvPr id="32" name="Picture 36" descr="ED00184_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172200"/>
            <a:ext cx="1219200" cy="533400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206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3848" y="1124744"/>
            <a:ext cx="3970784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16.09.15. «Праздник трезвости»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789040"/>
            <a:ext cx="3600400" cy="3068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Лидеры кадетского самоуправления провели </a:t>
            </a:r>
            <a:r>
              <a:rPr lang="ru-RU" sz="1600" dirty="0" smtClean="0"/>
              <a:t>для старшеклассников </a:t>
            </a:r>
            <a:r>
              <a:rPr lang="ru-RU" sz="1600" dirty="0" err="1" smtClean="0"/>
              <a:t>видеолекторий</a:t>
            </a:r>
            <a:r>
              <a:rPr lang="ru-RU" sz="1600" dirty="0" smtClean="0"/>
              <a:t> </a:t>
            </a:r>
            <a:r>
              <a:rPr lang="ru-RU" sz="1600" dirty="0"/>
              <a:t>по программе всероссийского волонтёрского проекта «Общее дело». Сегодня разговор шёл по теме «Скрытая правда об алкоголе», который начался с выступления школьной </a:t>
            </a:r>
            <a:r>
              <a:rPr lang="ru-RU" sz="1600" dirty="0" smtClean="0"/>
              <a:t>медсестры и просмотром видеоролика «День рождения»</a:t>
            </a:r>
            <a:endParaRPr lang="ru-RU" sz="1600" dirty="0"/>
          </a:p>
        </p:txBody>
      </p:sp>
      <p:pic>
        <p:nvPicPr>
          <p:cNvPr id="1027" name="Picture 3" descr="D:\Рабочй стол\праздник трезвости\2015-09-16-30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780928"/>
            <a:ext cx="4932040" cy="369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Рабочй стол\праздник трезвости\2015-09-16-30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4392488" cy="329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681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83152" cy="634082"/>
          </a:xfrm>
        </p:spPr>
        <p:txBody>
          <a:bodyPr>
            <a:normAutofit fontScale="90000"/>
          </a:bodyPr>
          <a:lstStyle/>
          <a:p>
            <a:r>
              <a:rPr lang="ru-RU" dirty="0"/>
              <a:t>15.09.15. «Музей книги»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712968" cy="1468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/>
              <a:t>Кадеты общества любителей искусств «Созвучие» посетили  выставку «Музей книги», организованную Центральной библиотекой, где были представлены раритетные книжные издания, начиная с времён Великой Отечественной войны и до наших дней. Ребятам любопытно было рассматривать  обзорную карту «Бугульма литературная», на которой были помечены улицы, названные именами известных поэтов и писателей.</a:t>
            </a:r>
          </a:p>
          <a:p>
            <a:endParaRPr lang="ru-RU" dirty="0"/>
          </a:p>
        </p:txBody>
      </p:sp>
      <p:pic>
        <p:nvPicPr>
          <p:cNvPr id="1026" name="Picture 2" descr="D:\Рабочй стол\музей кни\P10901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36927"/>
            <a:ext cx="2928172" cy="219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музей кни\P10901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266" y="1944411"/>
            <a:ext cx="2413250" cy="180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музей кни\P10901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1765704"/>
            <a:ext cx="2889803" cy="216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музей кни\P10901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86280"/>
            <a:ext cx="3563888" cy="267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музей кни\P109012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52"/>
          <a:stretch/>
        </p:blipFill>
        <p:spPr bwMode="auto">
          <a:xfrm>
            <a:off x="4695773" y="4186280"/>
            <a:ext cx="3995936" cy="267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028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8796" y="-81887"/>
            <a:ext cx="3178696" cy="150481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Друзья</a:t>
            </a:r>
            <a:br>
              <a:rPr lang="ru-RU" sz="32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</a:br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Дорожного </a:t>
            </a:r>
            <a:b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r>
              <a:rPr lang="ru-RU" sz="3200" b="1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</a:rPr>
              <a:t>Движения</a:t>
            </a:r>
            <a:endParaRPr lang="ru-RU" sz="3200" b="1" dirty="0">
              <a:ln>
                <a:solidFill>
                  <a:srgbClr val="FFFF00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6695" y="32405"/>
            <a:ext cx="5943892" cy="1314708"/>
          </a:xfr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600" dirty="0" smtClean="0"/>
              <a:t>7.09.15. </a:t>
            </a:r>
          </a:p>
          <a:p>
            <a:pPr marL="0" indent="0" algn="just">
              <a:buNone/>
            </a:pPr>
            <a:r>
              <a:rPr lang="ru-RU" sz="1600" dirty="0" smtClean="0"/>
              <a:t>Кадеты </a:t>
            </a:r>
            <a:r>
              <a:rPr lang="ru-RU" sz="1600" dirty="0"/>
              <a:t>отряда    ЮИД </a:t>
            </a:r>
            <a:r>
              <a:rPr lang="ru-RU" sz="1600" dirty="0" smtClean="0"/>
              <a:t>в </a:t>
            </a:r>
            <a:r>
              <a:rPr lang="ru-RU" sz="1600" dirty="0"/>
              <a:t>микрорайоне школы распространили </a:t>
            </a:r>
            <a:r>
              <a:rPr lang="ru-RU" sz="1600" dirty="0" err="1"/>
              <a:t>флаеры</a:t>
            </a:r>
            <a:r>
              <a:rPr lang="ru-RU" sz="1600" dirty="0"/>
              <a:t>  по безопасности дорожного движения с призывом: «Уважаемые взрослые, дорогие родители, с вас пример берут дети, хотите вы того иль не хотите вы!»</a:t>
            </a:r>
          </a:p>
          <a:p>
            <a:endParaRPr lang="ru-RU" dirty="0"/>
          </a:p>
        </p:txBody>
      </p:sp>
      <p:pic>
        <p:nvPicPr>
          <p:cNvPr id="1026" name="Picture 2" descr="D:\Рабочй стол\ФОТО\2015-16 фото\юид флаеры сентябрь\2015-09-07-3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58" y="1504813"/>
            <a:ext cx="2727346" cy="2045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ФОТО\2015-16 фото\юид флаеры сентябрь\2015-09-07-3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73" y="4430800"/>
            <a:ext cx="2856317" cy="214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ФОТО\2015-16 фото\юид флаеры сентябрь\2015-09-07-3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739" y="1504813"/>
            <a:ext cx="3203848" cy="240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ФОТО\2015-16 фото\юид флаеры сентябрь\2015-09-07-30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837" y="4521920"/>
            <a:ext cx="3059832" cy="229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ФОТО\2015-16 фото\юид флаеры сентябрь\2015-09-07-302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069341"/>
            <a:ext cx="2987824" cy="224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Рабочй стол\детское объединение\ЮИД\картинки\0_a4fe2_6fd873d0_X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921558"/>
            <a:ext cx="1448867" cy="1859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Рабочй стол\детское объединение\ЮИД\картинки\99411b0e74c7t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734" y="980728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630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b="1" dirty="0"/>
              <a:t>7</a:t>
            </a:r>
            <a:r>
              <a:rPr lang="ru-RU" sz="2000" dirty="0"/>
              <a:t> </a:t>
            </a:r>
            <a:r>
              <a:rPr lang="ru-RU" sz="2000" b="1" dirty="0"/>
              <a:t>сентября</a:t>
            </a:r>
            <a:r>
              <a:rPr lang="ru-RU" sz="2000" dirty="0"/>
              <a:t> в </a:t>
            </a:r>
            <a:r>
              <a:rPr lang="ru-RU" sz="2000" b="1" dirty="0"/>
              <a:t>Татарстане</a:t>
            </a:r>
            <a:r>
              <a:rPr lang="ru-RU" sz="2000" dirty="0"/>
              <a:t> стартовала </a:t>
            </a:r>
            <a:r>
              <a:rPr lang="ru-RU" sz="2000" b="1" dirty="0"/>
              <a:t>акция</a:t>
            </a:r>
            <a:r>
              <a:rPr lang="ru-RU" sz="2000" dirty="0"/>
              <a:t> «Всероссийский </a:t>
            </a:r>
            <a:r>
              <a:rPr lang="ru-RU" sz="2000" b="1" dirty="0"/>
              <a:t>экологический</a:t>
            </a:r>
            <a:r>
              <a:rPr lang="ru-RU" sz="2000" dirty="0"/>
              <a:t> урок «Сделаем вместе». Организаторами выступили Министерство экологии и природных ресурсов и Министерство образования и науки Республики </a:t>
            </a:r>
            <a:r>
              <a:rPr lang="ru-RU" sz="2000" b="1" dirty="0"/>
              <a:t>Татарстан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smtClean="0"/>
              <a:t>В этот день кадеты провели субботник на аллее, которую высадили около памятника 352-й дивизии к 70-летию Победы.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абочй стол\экологическая акция 7.09.15\P109007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05"/>
          <a:stretch/>
        </p:blipFill>
        <p:spPr bwMode="auto">
          <a:xfrm>
            <a:off x="224617" y="1844824"/>
            <a:ext cx="4464497" cy="471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экологическая акция 7.09.15\P109007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22"/>
          <a:stretch/>
        </p:blipFill>
        <p:spPr bwMode="auto">
          <a:xfrm>
            <a:off x="4716016" y="1844825"/>
            <a:ext cx="4117586" cy="471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546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8892480" cy="792088"/>
          </a:xfrm>
        </p:spPr>
        <p:txBody>
          <a:bodyPr>
            <a:noAutofit/>
          </a:bodyPr>
          <a:lstStyle/>
          <a:p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День солидарности в борьбе с терроризмом.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3443770"/>
            <a:ext cx="3960440" cy="3288216"/>
          </a:xfrm>
        </p:spPr>
        <p:txBody>
          <a:bodyPr>
            <a:normAutofit fontScale="62500" lnSpcReduction="20000"/>
          </a:bodyPr>
          <a:lstStyle/>
          <a:p>
            <a:r>
              <a:rPr lang="ru-RU" i="1" dirty="0">
                <a:solidFill>
                  <a:schemeClr val="tx1"/>
                </a:solidFill>
              </a:rPr>
              <a:t>Кадеты клуба любителей искусств «Созвучие» совместно с центральной детской библиотекой провели библиотечный урок, посвящённый Дню солидарности в борьбе с терроризмом. Из видео-презентации ребята узнали об истории террора  и получили буклеты-памятки  о правилах поведения при террористическом акте.</a:t>
            </a:r>
          </a:p>
        </p:txBody>
      </p:sp>
      <p:pic>
        <p:nvPicPr>
          <p:cNvPr id="1026" name="Picture 2" descr="D:\Рабочй стол\ФОТО\2015-16 фото\беслан\P10900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43770"/>
            <a:ext cx="4288277" cy="321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ФОТО\2015-16 фото\беслан\P109006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59" b="28159"/>
          <a:stretch/>
        </p:blipFill>
        <p:spPr bwMode="auto">
          <a:xfrm>
            <a:off x="96096" y="1052736"/>
            <a:ext cx="6618789" cy="216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ФОТО\2015-16 фото\беслан\P10900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570180"/>
            <a:ext cx="3857368" cy="289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42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9546" y="2852936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Осенью2014 года кадеты посадили около мемориального </a:t>
            </a:r>
            <a:r>
              <a:rPr lang="ru-RU" sz="1400" dirty="0"/>
              <a:t>комплекса 352-ой стрелковой дивизии е</a:t>
            </a:r>
            <a:r>
              <a:rPr lang="ru-RU" sz="1400" dirty="0" smtClean="0"/>
              <a:t>ли привезённые из </a:t>
            </a:r>
            <a:r>
              <a:rPr lang="ru-RU" sz="1400" dirty="0"/>
              <a:t>Казани. Уход за молодыми саженцами кадеты осуществляли в течении всего года. Елочки прижились  и </a:t>
            </a:r>
            <a:r>
              <a:rPr lang="ru-RU" sz="1400" dirty="0" smtClean="0"/>
              <a:t>адаптировались. Весной </a:t>
            </a:r>
            <a:r>
              <a:rPr lang="ru-RU" sz="1400" dirty="0"/>
              <a:t>2015 года </a:t>
            </a:r>
            <a:r>
              <a:rPr lang="ru-RU" sz="1400" dirty="0" smtClean="0"/>
              <a:t>там же была </a:t>
            </a:r>
            <a:r>
              <a:rPr lang="ru-RU" sz="1400" dirty="0"/>
              <a:t>разбита Аллея Победы. 29.08.15  во время субботника, кадеты проверили состояние саженцев и заменили не </a:t>
            </a:r>
            <a:r>
              <a:rPr lang="ru-RU" sz="1400" dirty="0" smtClean="0"/>
              <a:t>прижившиеся.</a:t>
            </a:r>
            <a:endParaRPr lang="ru-RU" sz="1400" dirty="0"/>
          </a:p>
        </p:txBody>
      </p:sp>
      <p:pic>
        <p:nvPicPr>
          <p:cNvPr id="1026" name="Picture 2" descr="J:\От чет по субботнику 29.08.15 в ДЭБЦ\2015-08-28-29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01706"/>
            <a:ext cx="3203848" cy="240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ФОТО\2015-16 фото\суботник стелла\2015-08-28-29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01705"/>
            <a:ext cx="3185892" cy="238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ФОТО\2015-16 фото\суботник стелла\2015-08-28-29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152" y="3933056"/>
            <a:ext cx="370790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ФОТО\2015-16 фото\суботник стелла\2015-08-28-29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958915"/>
            <a:ext cx="3635896" cy="272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436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188640"/>
            <a:ext cx="41537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istral" panose="03090702030407020403" pitchFamily="66" charset="0"/>
              </a:rPr>
              <a:t>ДЕНЬ ЗНАНИЙ—2015 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istral" panose="03090702030407020403" pitchFamily="66" charset="0"/>
            </a:endParaRPr>
          </a:p>
        </p:txBody>
      </p:sp>
      <p:pic>
        <p:nvPicPr>
          <p:cNvPr id="1027" name="Picture 3" descr="D:\Рабочй стол\ФОТО\1915-16 фото\1 сентября\IMG_32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6" t="24432" r="13485" b="18523"/>
          <a:stretch/>
        </p:blipFill>
        <p:spPr bwMode="auto">
          <a:xfrm>
            <a:off x="662793" y="1196751"/>
            <a:ext cx="5251536" cy="263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ФОТО\1915-16 фото\1 сентября\IMG_326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1" t="30114" r="11364" b="13295"/>
          <a:stretch/>
        </p:blipFill>
        <p:spPr bwMode="auto">
          <a:xfrm>
            <a:off x="662794" y="3827759"/>
            <a:ext cx="3709082" cy="2350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ФОТО\1915-16 фото\1 сентября\IMG_327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82" t="29887" r="19393" b="6705"/>
          <a:stretch/>
        </p:blipFill>
        <p:spPr bwMode="auto">
          <a:xfrm>
            <a:off x="6372200" y="1196751"/>
            <a:ext cx="1395661" cy="263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ФОТО\1915-16 фото\1 сентября\IMG_329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1" t="18977" r="15692" b="25414"/>
          <a:stretch/>
        </p:blipFill>
        <p:spPr bwMode="auto">
          <a:xfrm>
            <a:off x="4404698" y="3827760"/>
            <a:ext cx="4073229" cy="231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95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802</TotalTime>
  <Words>254</Words>
  <Application>Microsoft Office PowerPoint</Application>
  <PresentationFormat>Экран 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1_Тема Office</vt:lpstr>
      <vt:lpstr>Тема Office</vt:lpstr>
      <vt:lpstr>16.09.15. «Праздник трезвости» </vt:lpstr>
      <vt:lpstr>15.09.15. «Музей книги» </vt:lpstr>
      <vt:lpstr>Друзья Дорожного  Движения</vt:lpstr>
      <vt:lpstr> 7 сентября в Татарстане стартовала акция «Всероссийский экологический урок «Сделаем вместе». Организаторами выступили Министерство экологии и природных ресурсов и Министерство образования и науки Республики Татарстан. В этот день кадеты провели субботник на аллее, которую высадили около памятника 352-й дивизии к 70-летию Победы. </vt:lpstr>
      <vt:lpstr>День солидарности в борьбе с терроризмом.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100</cp:revision>
  <dcterms:created xsi:type="dcterms:W3CDTF">2015-09-01T06:53:46Z</dcterms:created>
  <dcterms:modified xsi:type="dcterms:W3CDTF">2016-01-13T05:40:11Z</dcterms:modified>
</cp:coreProperties>
</file>